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0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4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0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8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6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5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6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788D-D5C1-4F88-AA5F-71C2A45E54E0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5D2A-F7B7-463E-B7E1-7B2A9AF69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0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talwala.com/FreeAdImage/Nelson-Enterprises-Washing-Machine-on-Rent-in-Kalewadi-Pune-YZ1SORYSOYA72CH4CMN8-06-21-2015-1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49309" b="62272"/>
          <a:stretch/>
        </p:blipFill>
        <p:spPr bwMode="auto">
          <a:xfrm rot="16200000">
            <a:off x="7829421" y="1148447"/>
            <a:ext cx="2159955" cy="22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entalwala.com/FreeAdImage/Nelson-Enterprises-Washing-Machine-on-Rent-in-Kalewadi-Pune-YZ1SORYSOYA72CH4CMN8-06-21-2015-1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3706" b="62272"/>
          <a:stretch/>
        </p:blipFill>
        <p:spPr bwMode="auto">
          <a:xfrm rot="5400000">
            <a:off x="9989373" y="3351075"/>
            <a:ext cx="2159955" cy="22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entalwala.com/FreeAdImage/Nelson-Enterprises-Washing-Machine-on-Rent-in-Kalewadi-Pune-YZ1SORYSOYA72CH4CMN8-06-21-2015-1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37728" r="48749" b="24544"/>
          <a:stretch/>
        </p:blipFill>
        <p:spPr bwMode="auto">
          <a:xfrm>
            <a:off x="7829420" y="3351075"/>
            <a:ext cx="2159955" cy="22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entalwala.com/FreeAdImage/Nelson-Enterprises-Washing-Machine-on-Rent-in-Kalewadi-Pune-YZ1SORYSOYA72CH4CMN8-06-21-2015-1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28" r="13706" b="24544"/>
          <a:stretch/>
        </p:blipFill>
        <p:spPr bwMode="auto">
          <a:xfrm rot="5400000">
            <a:off x="9989374" y="1191121"/>
            <a:ext cx="2159955" cy="22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37999"/>
          <a:stretch/>
        </p:blipFill>
        <p:spPr>
          <a:xfrm>
            <a:off x="0" y="0"/>
            <a:ext cx="756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Bernstein</dc:creator>
  <cp:lastModifiedBy>Morgan Bernstein</cp:lastModifiedBy>
  <cp:revision>2</cp:revision>
  <dcterms:created xsi:type="dcterms:W3CDTF">2016-06-28T17:18:03Z</dcterms:created>
  <dcterms:modified xsi:type="dcterms:W3CDTF">2016-06-28T17:33:15Z</dcterms:modified>
</cp:coreProperties>
</file>